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桃花 賀川" userId="4aca0defea3c90a0" providerId="LiveId" clId="{A875F6BF-595F-4537-B01C-73A849DEE4CD}"/>
    <pc:docChg chg="custSel addSld delSld modSld">
      <pc:chgData name="桃花 賀川" userId="4aca0defea3c90a0" providerId="LiveId" clId="{A875F6BF-595F-4537-B01C-73A849DEE4CD}" dt="2019-09-30T06:54:48.604" v="455" actId="255"/>
      <pc:docMkLst>
        <pc:docMk/>
      </pc:docMkLst>
      <pc:sldChg chg="addSp modSp">
        <pc:chgData name="桃花 賀川" userId="4aca0defea3c90a0" providerId="LiveId" clId="{A875F6BF-595F-4537-B01C-73A849DEE4CD}" dt="2019-09-30T06:53:50.918" v="453" actId="115"/>
        <pc:sldMkLst>
          <pc:docMk/>
          <pc:sldMk cId="317754623" sldId="256"/>
        </pc:sldMkLst>
        <pc:spChg chg="add mod">
          <ac:chgData name="桃花 賀川" userId="4aca0defea3c90a0" providerId="LiveId" clId="{A875F6BF-595F-4537-B01C-73A849DEE4CD}" dt="2019-09-30T06:53:29.414" v="452" actId="255"/>
          <ac:spMkLst>
            <pc:docMk/>
            <pc:sldMk cId="317754623" sldId="256"/>
            <ac:spMk id="2" creationId="{E9BEAFA8-8537-4D0B-BD1D-D567C2BDED16}"/>
          </ac:spMkLst>
        </pc:spChg>
        <pc:spChg chg="mod">
          <ac:chgData name="桃花 賀川" userId="4aca0defea3c90a0" providerId="LiveId" clId="{A875F6BF-595F-4537-B01C-73A849DEE4CD}" dt="2019-09-30T06:53:50.918" v="453" actId="115"/>
          <ac:spMkLst>
            <pc:docMk/>
            <pc:sldMk cId="317754623" sldId="256"/>
            <ac:spMk id="10" creationId="{ECBFFFA7-9134-4CA7-ADB3-9DC8DAFED066}"/>
          </ac:spMkLst>
        </pc:spChg>
        <pc:spChg chg="mod">
          <ac:chgData name="桃花 賀川" userId="4aca0defea3c90a0" providerId="LiveId" clId="{A875F6BF-595F-4537-B01C-73A849DEE4CD}" dt="2019-09-30T06:53:14.429" v="451" actId="255"/>
          <ac:spMkLst>
            <pc:docMk/>
            <pc:sldMk cId="317754623" sldId="256"/>
            <ac:spMk id="11" creationId="{F24F915A-FC38-48FB-AE82-5C9BC54B3D4A}"/>
          </ac:spMkLst>
        </pc:spChg>
      </pc:sldChg>
      <pc:sldChg chg="addSp delSp modSp add">
        <pc:chgData name="桃花 賀川" userId="4aca0defea3c90a0" providerId="LiveId" clId="{A875F6BF-595F-4537-B01C-73A849DEE4CD}" dt="2019-09-30T06:54:48.604" v="455" actId="255"/>
        <pc:sldMkLst>
          <pc:docMk/>
          <pc:sldMk cId="976800375" sldId="257"/>
        </pc:sldMkLst>
        <pc:spChg chg="del">
          <ac:chgData name="桃花 賀川" userId="4aca0defea3c90a0" providerId="LiveId" clId="{A875F6BF-595F-4537-B01C-73A849DEE4CD}" dt="2019-09-29T23:51:46.512" v="1" actId="478"/>
          <ac:spMkLst>
            <pc:docMk/>
            <pc:sldMk cId="976800375" sldId="257"/>
            <ac:spMk id="2" creationId="{3B2CC2F9-3F52-468D-815A-5BC6702365A6}"/>
          </ac:spMkLst>
        </pc:spChg>
        <pc:spChg chg="del">
          <ac:chgData name="桃花 賀川" userId="4aca0defea3c90a0" providerId="LiveId" clId="{A875F6BF-595F-4537-B01C-73A849DEE4CD}" dt="2019-09-29T23:51:46.512" v="1" actId="478"/>
          <ac:spMkLst>
            <pc:docMk/>
            <pc:sldMk cId="976800375" sldId="257"/>
            <ac:spMk id="3" creationId="{F2DF82A2-EF94-48DC-802B-209BACAA3825}"/>
          </ac:spMkLst>
        </pc:spChg>
        <pc:spChg chg="add mod">
          <ac:chgData name="桃花 賀川" userId="4aca0defea3c90a0" providerId="LiveId" clId="{A875F6BF-595F-4537-B01C-73A849DEE4CD}" dt="2019-09-29T23:58:03.330" v="60" actId="1035"/>
          <ac:spMkLst>
            <pc:docMk/>
            <pc:sldMk cId="976800375" sldId="257"/>
            <ac:spMk id="6" creationId="{55769757-D494-4136-84B4-C36AEB6D6B58}"/>
          </ac:spMkLst>
        </pc:spChg>
        <pc:spChg chg="add mod">
          <ac:chgData name="桃花 賀川" userId="4aca0defea3c90a0" providerId="LiveId" clId="{A875F6BF-595F-4537-B01C-73A849DEE4CD}" dt="2019-09-30T00:12:33.658" v="129" actId="120"/>
          <ac:spMkLst>
            <pc:docMk/>
            <pc:sldMk cId="976800375" sldId="257"/>
            <ac:spMk id="7" creationId="{10E2D475-BE77-4A69-A13A-F54CDA68380A}"/>
          </ac:spMkLst>
        </pc:spChg>
        <pc:spChg chg="add del mod">
          <ac:chgData name="桃花 賀川" userId="4aca0defea3c90a0" providerId="LiveId" clId="{A875F6BF-595F-4537-B01C-73A849DEE4CD}" dt="2019-09-30T00:10:37.439" v="122" actId="11529"/>
          <ac:spMkLst>
            <pc:docMk/>
            <pc:sldMk cId="976800375" sldId="257"/>
            <ac:spMk id="8" creationId="{F9090F81-B966-4444-962C-D5BD8D97CFC3}"/>
          </ac:spMkLst>
        </pc:spChg>
        <pc:spChg chg="add mod">
          <ac:chgData name="桃花 賀川" userId="4aca0defea3c90a0" providerId="LiveId" clId="{A875F6BF-595F-4537-B01C-73A849DEE4CD}" dt="2019-09-30T06:54:48.604" v="455" actId="255"/>
          <ac:spMkLst>
            <pc:docMk/>
            <pc:sldMk cId="976800375" sldId="257"/>
            <ac:spMk id="9" creationId="{C3D722AE-D581-493A-B127-91EF68E9F2A7}"/>
          </ac:spMkLst>
        </pc:spChg>
        <pc:picChg chg="add mod">
          <ac:chgData name="桃花 賀川" userId="4aca0defea3c90a0" providerId="LiveId" clId="{A875F6BF-595F-4537-B01C-73A849DEE4CD}" dt="2019-09-29T23:52:18.268" v="2" actId="931"/>
          <ac:picMkLst>
            <pc:docMk/>
            <pc:sldMk cId="976800375" sldId="257"/>
            <ac:picMk id="5" creationId="{DCE5E2F3-E58D-4B2E-9B2D-833318E58C73}"/>
          </ac:picMkLst>
        </pc:picChg>
      </pc:sldChg>
      <pc:sldChg chg="addSp delSp modSp add del">
        <pc:chgData name="桃花 賀川" userId="4aca0defea3c90a0" providerId="LiveId" clId="{A875F6BF-595F-4537-B01C-73A849DEE4CD}" dt="2019-09-30T04:57:06.420" v="374" actId="2696"/>
        <pc:sldMkLst>
          <pc:docMk/>
          <pc:sldMk cId="3614443172" sldId="258"/>
        </pc:sldMkLst>
        <pc:spChg chg="del">
          <ac:chgData name="桃花 賀川" userId="4aca0defea3c90a0" providerId="LiveId" clId="{A875F6BF-595F-4537-B01C-73A849DEE4CD}" dt="2019-09-30T04:41:00.978" v="209" actId="478"/>
          <ac:spMkLst>
            <pc:docMk/>
            <pc:sldMk cId="3614443172" sldId="258"/>
            <ac:spMk id="2" creationId="{4CF7219A-7A90-401B-83CB-49F29BD154E7}"/>
          </ac:spMkLst>
        </pc:spChg>
        <pc:spChg chg="del">
          <ac:chgData name="桃花 賀川" userId="4aca0defea3c90a0" providerId="LiveId" clId="{A875F6BF-595F-4537-B01C-73A849DEE4CD}" dt="2019-09-30T04:41:00.978" v="209" actId="478"/>
          <ac:spMkLst>
            <pc:docMk/>
            <pc:sldMk cId="3614443172" sldId="258"/>
            <ac:spMk id="3" creationId="{44F8A8A8-C13F-456C-8D0B-1B59CC796693}"/>
          </ac:spMkLst>
        </pc:spChg>
        <pc:picChg chg="add mod">
          <ac:chgData name="桃花 賀川" userId="4aca0defea3c90a0" providerId="LiveId" clId="{A875F6BF-595F-4537-B01C-73A849DEE4CD}" dt="2019-09-30T04:42:21.811" v="373" actId="1038"/>
          <ac:picMkLst>
            <pc:docMk/>
            <pc:sldMk cId="3614443172" sldId="258"/>
            <ac:picMk id="5" creationId="{9F9C1111-0B98-4462-8254-FAB5E8F8A95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5FF3BAB-7A03-462B-9A72-362D362CE2AD}" type="datetimeFigureOut">
              <a:rPr kumimoji="1" lang="ja-JP" altLang="en-US" smtClean="0"/>
              <a:t>2019/9/30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42928B7-4FFA-4AFF-B850-8E346A60E5B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3943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3BAB-7A03-462B-9A72-362D362CE2AD}" type="datetimeFigureOut">
              <a:rPr kumimoji="1" lang="ja-JP" altLang="en-US" smtClean="0"/>
              <a:t>2019/9/30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28B7-4FFA-4AFF-B850-8E346A60E5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2588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3BAB-7A03-462B-9A72-362D362CE2AD}" type="datetimeFigureOut">
              <a:rPr kumimoji="1" lang="ja-JP" altLang="en-US" smtClean="0"/>
              <a:t>2019/9/30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28B7-4FFA-4AFF-B850-8E346A60E5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7228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3BAB-7A03-462B-9A72-362D362CE2AD}" type="datetimeFigureOut">
              <a:rPr kumimoji="1" lang="ja-JP" altLang="en-US" smtClean="0"/>
              <a:t>2019/9/30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28B7-4FFA-4AFF-B850-8E346A60E5B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9059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3BAB-7A03-462B-9A72-362D362CE2AD}" type="datetimeFigureOut">
              <a:rPr kumimoji="1" lang="ja-JP" altLang="en-US" smtClean="0"/>
              <a:t>2019/9/30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28B7-4FFA-4AFF-B850-8E346A60E5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7055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3BAB-7A03-462B-9A72-362D362CE2AD}" type="datetimeFigureOut">
              <a:rPr kumimoji="1" lang="ja-JP" altLang="en-US" smtClean="0"/>
              <a:t>2019/9/30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28B7-4FFA-4AFF-B850-8E346A60E5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294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3BAB-7A03-462B-9A72-362D362CE2AD}" type="datetimeFigureOut">
              <a:rPr kumimoji="1" lang="ja-JP" altLang="en-US" smtClean="0"/>
              <a:t>2019/9/30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28B7-4FFA-4AFF-B850-8E346A60E5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5742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3BAB-7A03-462B-9A72-362D362CE2AD}" type="datetimeFigureOut">
              <a:rPr kumimoji="1" lang="ja-JP" altLang="en-US" smtClean="0"/>
              <a:t>2019/9/30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28B7-4FFA-4AFF-B850-8E346A60E5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983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3BAB-7A03-462B-9A72-362D362CE2AD}" type="datetimeFigureOut">
              <a:rPr kumimoji="1" lang="ja-JP" altLang="en-US" smtClean="0"/>
              <a:t>2019/9/30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28B7-4FFA-4AFF-B850-8E346A60E5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4492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B20E1F-8062-4165-A8EF-A757606B4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203C14-FEEB-4936-8F59-6A6F86D75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7EBC35A-A89C-43CB-8072-A79B9F32F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3BAB-7A03-462B-9A72-362D362CE2AD}" type="datetimeFigureOut">
              <a:rPr kumimoji="1" lang="ja-JP" altLang="en-US" smtClean="0"/>
              <a:t>2019/9/30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ED2477-42E0-4318-BA94-4F26E4B6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651045-EF93-40B4-8068-27A3AF751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28B7-4FFA-4AFF-B850-8E346A60E5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325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3BAB-7A03-462B-9A72-362D362CE2AD}" type="datetimeFigureOut">
              <a:rPr kumimoji="1" lang="ja-JP" altLang="en-US" smtClean="0"/>
              <a:t>2019/9/30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28B7-4FFA-4AFF-B850-8E346A60E5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4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3BAB-7A03-462B-9A72-362D362CE2AD}" type="datetimeFigureOut">
              <a:rPr kumimoji="1" lang="ja-JP" altLang="en-US" smtClean="0"/>
              <a:t>2019/9/30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28B7-4FFA-4AFF-B850-8E346A60E5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701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3BAB-7A03-462B-9A72-362D362CE2AD}" type="datetimeFigureOut">
              <a:rPr kumimoji="1" lang="ja-JP" altLang="en-US" smtClean="0"/>
              <a:t>2019/9/30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28B7-4FFA-4AFF-B850-8E346A60E5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30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3BAB-7A03-462B-9A72-362D362CE2AD}" type="datetimeFigureOut">
              <a:rPr kumimoji="1" lang="ja-JP" altLang="en-US" smtClean="0"/>
              <a:t>2019/9/30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28B7-4FFA-4AFF-B850-8E346A60E5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2271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3BAB-7A03-462B-9A72-362D362CE2AD}" type="datetimeFigureOut">
              <a:rPr kumimoji="1" lang="ja-JP" altLang="en-US" smtClean="0"/>
              <a:t>2019/9/30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28B7-4FFA-4AFF-B850-8E346A60E5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3BAB-7A03-462B-9A72-362D362CE2AD}" type="datetimeFigureOut">
              <a:rPr kumimoji="1" lang="ja-JP" altLang="en-US" smtClean="0"/>
              <a:t>2019/9/30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28B7-4FFA-4AFF-B850-8E346A60E5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340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3BAB-7A03-462B-9A72-362D362CE2AD}" type="datetimeFigureOut">
              <a:rPr kumimoji="1" lang="ja-JP" altLang="en-US" smtClean="0"/>
              <a:t>2019/9/30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28B7-4FFA-4AFF-B850-8E346A60E5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9722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3BAB-7A03-462B-9A72-362D362CE2AD}" type="datetimeFigureOut">
              <a:rPr kumimoji="1" lang="ja-JP" altLang="en-US" smtClean="0"/>
              <a:t>2019/9/30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928B7-4FFA-4AFF-B850-8E346A60E5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065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5FF3BAB-7A03-462B-9A72-362D362CE2AD}" type="datetimeFigureOut">
              <a:rPr kumimoji="1" lang="ja-JP" altLang="en-US" smtClean="0"/>
              <a:t>2019/9/30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42928B7-4FFA-4AFF-B850-8E346A60E5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567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  <p:sldLayoutId id="214748385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C8834E71-EDD8-4478-BAEF-0FA326A97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0041" y="3444765"/>
            <a:ext cx="6096000" cy="280987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E374E64-7A99-4A75-97A6-3013DBB44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992" y="3439834"/>
            <a:ext cx="5940743" cy="2809875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CBFFFA7-9134-4CA7-ADB3-9DC8DAFED066}"/>
              </a:ext>
            </a:extLst>
          </p:cNvPr>
          <p:cNvSpPr/>
          <p:nvPr/>
        </p:nvSpPr>
        <p:spPr>
          <a:xfrm>
            <a:off x="252592" y="603360"/>
            <a:ext cx="112453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66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ステップワゴン</a:t>
            </a:r>
            <a:r>
              <a:rPr lang="en-US" altLang="ja-JP" sz="66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vs</a:t>
            </a:r>
            <a:r>
              <a:rPr lang="ja-JP" altLang="en-US" sz="66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オデッセイ</a:t>
            </a:r>
            <a:endParaRPr lang="en-US" altLang="ja-JP" sz="66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24F915A-FC38-48FB-AE82-5C9BC54B3D4A}"/>
              </a:ext>
            </a:extLst>
          </p:cNvPr>
          <p:cNvSpPr/>
          <p:nvPr/>
        </p:nvSpPr>
        <p:spPr>
          <a:xfrm>
            <a:off x="1387018" y="2116395"/>
            <a:ext cx="941796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2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徹底比較検証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9BEAFA8-8537-4D0B-BD1D-D567C2BDED16}"/>
              </a:ext>
            </a:extLst>
          </p:cNvPr>
          <p:cNvSpPr/>
          <p:nvPr/>
        </p:nvSpPr>
        <p:spPr>
          <a:xfrm>
            <a:off x="361100" y="4261561"/>
            <a:ext cx="11469808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1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乗るならどっち？</a:t>
            </a:r>
            <a:endParaRPr lang="ja-JP" altLang="en-US" sz="11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754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CE5E2F3-E58D-4B2E-9B2D-833318E58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5769757-D494-4136-84B4-C36AEB6D6B58}"/>
              </a:ext>
            </a:extLst>
          </p:cNvPr>
          <p:cNvSpPr/>
          <p:nvPr/>
        </p:nvSpPr>
        <p:spPr>
          <a:xfrm>
            <a:off x="254208" y="237388"/>
            <a:ext cx="67537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スバル </a:t>
            </a:r>
            <a:r>
              <a:rPr lang="en-US" altLang="ja-JP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BRZ</a:t>
            </a:r>
            <a:endParaRPr lang="ja-JP" altLang="en-US" sz="9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0E2D475-BE77-4A69-A13A-F54CDA68380A}"/>
              </a:ext>
            </a:extLst>
          </p:cNvPr>
          <p:cNvSpPr/>
          <p:nvPr/>
        </p:nvSpPr>
        <p:spPr>
          <a:xfrm>
            <a:off x="1127204" y="1701035"/>
            <a:ext cx="1008481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9600" b="1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スポーツカーの</a:t>
            </a:r>
            <a:endParaRPr lang="en-US" altLang="ja-JP" sz="9600" b="1" spc="5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ja-JP" altLang="en-US" sz="9600" b="1" spc="5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コックピットは？</a:t>
            </a:r>
            <a:endParaRPr lang="ja-JP" altLang="en-US" sz="9600" b="1" cap="none" spc="50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3D722AE-D581-493A-B127-91EF68E9F2A7}"/>
              </a:ext>
            </a:extLst>
          </p:cNvPr>
          <p:cNvSpPr/>
          <p:nvPr/>
        </p:nvSpPr>
        <p:spPr>
          <a:xfrm>
            <a:off x="361098" y="4782881"/>
            <a:ext cx="11469807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1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インテリ徹底検証</a:t>
            </a:r>
          </a:p>
        </p:txBody>
      </p:sp>
    </p:spTree>
    <p:extLst>
      <p:ext uri="{BB962C8B-B14F-4D97-AF65-F5344CB8AC3E}">
        <p14:creationId xmlns:p14="http://schemas.microsoft.com/office/powerpoint/2010/main" val="9768003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メイン イベント">
  <a:themeElements>
    <a:clrScheme name="メイン イベント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メイン イベント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メイン イベント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TM04033927[[fn=メイン イベント]]</Template>
  <TotalTime>486</TotalTime>
  <Words>20</Words>
  <Application>Microsoft Office PowerPoint</Application>
  <PresentationFormat>ワイド画面</PresentationFormat>
  <Paragraphs>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Arial</vt:lpstr>
      <vt:lpstr>Impact</vt:lpstr>
      <vt:lpstr>メイン イベント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桃花 賀川</dc:creator>
  <cp:lastModifiedBy>桃花 賀川</cp:lastModifiedBy>
  <cp:revision>7</cp:revision>
  <dcterms:created xsi:type="dcterms:W3CDTF">2019-09-29T09:04:56Z</dcterms:created>
  <dcterms:modified xsi:type="dcterms:W3CDTF">2019-09-30T06:56:10Z</dcterms:modified>
</cp:coreProperties>
</file>